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221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7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51802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63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94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3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8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8904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2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CF30E9-A3DC-42DB-8A7A-29AF2A55726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ADFAB4E-C7B0-4445-8393-20F5322357D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98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98112" y="2086439"/>
            <a:ext cx="6041138" cy="1352086"/>
          </a:xfrm>
        </p:spPr>
        <p:txBody>
          <a:bodyPr/>
          <a:lstStyle/>
          <a:p>
            <a:r>
              <a:rPr lang="es-ES" sz="8000" dirty="0" smtClean="0"/>
              <a:t>CONTROL</a:t>
            </a:r>
            <a:br>
              <a:rPr lang="es-ES" sz="8000" dirty="0" smtClean="0"/>
            </a:br>
            <a:r>
              <a:rPr lang="es-ES" sz="8000" dirty="0" smtClean="0"/>
              <a:t>CENTRAL</a:t>
            </a:r>
            <a:br>
              <a:rPr lang="es-ES" sz="8000" dirty="0" smtClean="0"/>
            </a:br>
            <a:r>
              <a:rPr lang="es-ES" sz="8000" dirty="0" smtClean="0"/>
              <a:t>NUCLEAR</a:t>
            </a:r>
            <a:endParaRPr lang="en-US" sz="8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28900" y="4236121"/>
            <a:ext cx="6772275" cy="2012279"/>
          </a:xfrm>
        </p:spPr>
        <p:txBody>
          <a:bodyPr>
            <a:normAutofit/>
          </a:bodyPr>
          <a:lstStyle/>
          <a:p>
            <a:r>
              <a:rPr lang="es-ES" dirty="0" smtClean="0"/>
              <a:t>IGNACIO JOSUE ZARATE CAMARGO</a:t>
            </a:r>
          </a:p>
          <a:p>
            <a:r>
              <a:rPr lang="es-ES" dirty="0" smtClean="0"/>
              <a:t>LUIS ALEJANDRO ZEBALLOS QUIROZ</a:t>
            </a:r>
          </a:p>
          <a:p>
            <a:r>
              <a:rPr lang="es-ES" dirty="0" smtClean="0"/>
              <a:t>JOEL MONTERO SANTAMARIA</a:t>
            </a:r>
          </a:p>
          <a:p>
            <a:r>
              <a:rPr lang="es-ES" dirty="0" smtClean="0"/>
              <a:t>ADRIAN ERLAN LOPEZ ALEJANDRO</a:t>
            </a:r>
          </a:p>
          <a:p>
            <a:r>
              <a:rPr lang="es-ES" dirty="0" smtClean="0"/>
              <a:t>MIGUEL DYLAN MENDOZA NOGALES</a:t>
            </a:r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933056" y="5972639"/>
            <a:ext cx="6041138" cy="1352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/>
              <a:t>BY UMSEÑOS TEAM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89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17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7</TotalTime>
  <Words>23</Words>
  <Application>Microsoft Office PowerPoint</Application>
  <PresentationFormat>Panorámica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Impact</vt:lpstr>
      <vt:lpstr>Badge</vt:lpstr>
      <vt:lpstr>CONTROL CENTRAL NUCLEAR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2</cp:revision>
  <dcterms:created xsi:type="dcterms:W3CDTF">2025-05-30T07:10:39Z</dcterms:created>
  <dcterms:modified xsi:type="dcterms:W3CDTF">2025-05-30T07:18:16Z</dcterms:modified>
</cp:coreProperties>
</file>